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p3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45599"/>
            <a:ext cx="368504" cy="3810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RTE.ie" TargetMode="External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1.png"/><Relationship Id="rId6" Type="http://schemas.openxmlformats.org/officeDocument/2006/relationships/audio" Target="../media/media2.mp3"/><Relationship Id="rId7" Type="http://schemas.microsoft.com/office/2007/relationships/media" Target="../media/media2.mp3"/><Relationship Id="rId8" Type="http://schemas.openxmlformats.org/officeDocument/2006/relationships/audio" Target="../media/media3.mp3"/><Relationship Id="rId9" Type="http://schemas.microsoft.com/office/2007/relationships/media" Target="../media/media3.mp3"/><Relationship Id="rId10" Type="http://schemas.openxmlformats.org/officeDocument/2006/relationships/audio" Target="../media/media4.mp3"/><Relationship Id="rId11" Type="http://schemas.microsoft.com/office/2007/relationships/media" Target="../media/media4.mp3"/><Relationship Id="rId12" Type="http://schemas.openxmlformats.org/officeDocument/2006/relationships/image" Target="../media/image2.jpeg"/><Relationship Id="rId1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cience of ordinary things"/>
          <p:cNvSpPr txBox="1"/>
          <p:nvPr>
            <p:ph type="ctrTitle"/>
          </p:nvPr>
        </p:nvSpPr>
        <p:spPr>
          <a:xfrm>
            <a:off x="1231900" y="482600"/>
            <a:ext cx="9443244" cy="8382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r>
              <a:t>Science of ordinary things</a:t>
            </a:r>
          </a:p>
        </p:txBody>
      </p:sp>
      <p:sp>
        <p:nvSpPr>
          <p:cNvPr id="120" name="Dr Edward G. Timoshenko…"/>
          <p:cNvSpPr txBox="1"/>
          <p:nvPr>
            <p:ph type="subTitle" sz="quarter" idx="1"/>
          </p:nvPr>
        </p:nvSpPr>
        <p:spPr>
          <a:xfrm>
            <a:off x="721121" y="1536700"/>
            <a:ext cx="10464801" cy="1130300"/>
          </a:xfrm>
          <a:prstGeom prst="rect">
            <a:avLst/>
          </a:prstGeom>
        </p:spPr>
        <p:txBody>
          <a:bodyPr/>
          <a:lstStyle/>
          <a:p>
            <a:pPr/>
            <a:r>
              <a:t>Dr Edward G. Timoshenko </a:t>
            </a:r>
          </a:p>
          <a:p>
            <a:pPr/>
            <a:r>
              <a:t>presented by Paddy O’Gorman on </a:t>
            </a:r>
            <a:r>
              <a:rPr u="sng">
                <a:hlinkClick r:id="rId2" invalidUrl="" action="" tgtFrame="" tooltip="" history="1" highlightClick="0" endSnd="0"/>
              </a:rPr>
              <a:t>RTE.ie (C)</a:t>
            </a:r>
          </a:p>
        </p:txBody>
      </p:sp>
      <p:pic>
        <p:nvPicPr>
          <p:cNvPr id="121" name="computers.mp3" descr="computers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57400" y="7378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detergents.mp3" descr="detergents.mp3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279900" y="7378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paints.mp3" descr="paints.mp3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591300" y="7366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hoto.mp3" descr="photo.mp3"/>
          <p:cNvPicPr>
            <a:picLocks noChangeAspect="0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826500" y="7378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pog.jpg" descr="pog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242050" y="3105150"/>
            <a:ext cx="3228571" cy="2146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et.jpg" descr="et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00300" y="3105149"/>
            <a:ext cx="2893795" cy="21463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7" name="Table"/>
          <p:cNvGraphicFramePr/>
          <p:nvPr/>
        </p:nvGraphicFramePr>
        <p:xfrm>
          <a:off x="1390507" y="6248400"/>
          <a:ext cx="9138730" cy="1975495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2281507"/>
                <a:gridCol w="2281507"/>
                <a:gridCol w="2281507"/>
                <a:gridCol w="2281507"/>
              </a:tblGrid>
              <a:tr h="981397"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Computers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Detergents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Paints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Photography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981397"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28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046530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043265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0138775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6022857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audio>
            <p:audio isNarration="0">
              <p:cMediaNode mute="0" showWhenStopped="0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audio>
            <p:audio isNarration="0">
              <p:cMediaNode mute="0" showWhenStopped="0" numSld="1" vol="100000">
                <p:cTn id="21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audio>
            <p:audio isNarration="0">
              <p:cMediaNode mute="0" showWhenStopped="0" numSld="1" vol="100000">
                <p:cTn id="22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