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98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9510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4.jpe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image" Target="../media/image3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2.png"/><Relationship Id="rId5" Type="http://schemas.microsoft.com/office/2007/relationships/media" Target="../media/media3.wma"/><Relationship Id="rId10" Type="http://schemas.openxmlformats.org/officeDocument/2006/relationships/hyperlink" Target="http://RTE.ie" TargetMode="External"/><Relationship Id="rId4" Type="http://schemas.openxmlformats.org/officeDocument/2006/relationships/audio" Target="../media/media2.wm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ience of ordinary things"/>
          <p:cNvSpPr txBox="1">
            <a:spLocks noGrp="1"/>
          </p:cNvSpPr>
          <p:nvPr>
            <p:ph type="ctrTitle"/>
          </p:nvPr>
        </p:nvSpPr>
        <p:spPr>
          <a:xfrm>
            <a:off x="1231900" y="482600"/>
            <a:ext cx="9443244" cy="838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Science of ordinary things</a:t>
            </a:r>
          </a:p>
        </p:txBody>
      </p:sp>
      <p:sp>
        <p:nvSpPr>
          <p:cNvPr id="120" name="Dr Edward G. Timoshenko…"/>
          <p:cNvSpPr txBox="1">
            <a:spLocks noGrp="1"/>
          </p:cNvSpPr>
          <p:nvPr>
            <p:ph type="subTitle" sz="quarter" idx="1"/>
          </p:nvPr>
        </p:nvSpPr>
        <p:spPr>
          <a:xfrm>
            <a:off x="721121" y="1536700"/>
            <a:ext cx="10464801" cy="11303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Dr</a:t>
            </a:r>
            <a:r>
              <a:rPr dirty="0"/>
              <a:t> Edward G. Timoshenko </a:t>
            </a:r>
          </a:p>
          <a:p>
            <a:r>
              <a:rPr dirty="0"/>
              <a:t>presented by Paddy O’Gorman on </a:t>
            </a:r>
            <a:r>
              <a:rPr u="sng" dirty="0">
                <a:hlinkClick r:id="rId10"/>
              </a:rPr>
              <a:t>RTE.ie (C)</a:t>
            </a:r>
          </a:p>
        </p:txBody>
      </p:sp>
      <p:pic>
        <p:nvPicPr>
          <p:cNvPr id="121" name="computers.mp3" descr="computers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2057400" y="73787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detergents.mp3" descr="detergents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4279900" y="73787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ints.mp3" descr="paints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6591300" y="73660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hoto.mp3" descr="photo.mp3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8826500" y="73787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og.jpg" descr="pog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242050" y="3105150"/>
            <a:ext cx="3228571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et.jpg" descr="et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400300" y="3105149"/>
            <a:ext cx="2893795" cy="21463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7" name="Table"/>
          <p:cNvGraphicFramePr/>
          <p:nvPr/>
        </p:nvGraphicFramePr>
        <p:xfrm>
          <a:off x="1390507" y="6248400"/>
          <a:ext cx="9126028" cy="196279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281507"/>
                <a:gridCol w="2281507"/>
                <a:gridCol w="2281507"/>
                <a:gridCol w="2281507"/>
              </a:tblGrid>
              <a:tr h="98139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Computers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Detergents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Paints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Photography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81397"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  <p:audio>
              <p:cMediaNode vol="10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audio>
            <p:audio>
              <p:cMediaNode vol="10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7</Paragraphs>
  <Slides>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Gradient</vt:lpstr>
      <vt:lpstr>Science of ordinary things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modified xsi:type="dcterms:W3CDTF">2018-02-04T18:57:36Z</dcterms:modified>
</cp:coreProperties>
</file>